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6" r:id="rId2"/>
    <p:sldId id="259" r:id="rId3"/>
    <p:sldId id="260" r:id="rId4"/>
    <p:sldId id="261" r:id="rId5"/>
    <p:sldId id="269" r:id="rId6"/>
    <p:sldId id="262" r:id="rId7"/>
    <p:sldId id="264" r:id="rId8"/>
    <p:sldId id="263" r:id="rId9"/>
    <p:sldId id="265" r:id="rId10"/>
    <p:sldId id="268" r:id="rId11"/>
    <p:sldId id="257" r:id="rId12"/>
    <p:sldId id="266" r:id="rId13"/>
  </p:sldIdLst>
  <p:sldSz cx="14630400" cy="8229600"/>
  <p:notesSz cx="6858000" cy="9144000"/>
  <p:defaultTextStyle>
    <a:defPPr>
      <a:defRPr lang="ar-EG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9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3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3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4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9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2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0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6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7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44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103AC-363A-47E1-A800-5C237816B2E4}"/>
              </a:ext>
            </a:extLst>
          </p:cNvPr>
          <p:cNvSpPr txBox="1"/>
          <p:nvPr/>
        </p:nvSpPr>
        <p:spPr>
          <a:xfrm>
            <a:off x="680721" y="955040"/>
            <a:ext cx="5544701" cy="5480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i="1" dirty="0">
                <a:solidFill>
                  <a:schemeClr val="bg1"/>
                </a:solidFill>
                <a:latin typeface="Showcard Gothic" panose="04020904020102020604" pitchFamily="82" charset="0"/>
                <a:ea typeface="+mj-ea"/>
                <a:cs typeface="+mj-cs"/>
              </a:rPr>
              <a:t>Smart Home Design</a:t>
            </a:r>
          </a:p>
        </p:txBody>
      </p:sp>
      <p:pic>
        <p:nvPicPr>
          <p:cNvPr id="12" name="Picture 11" descr="Key in a doorknob">
            <a:extLst>
              <a:ext uri="{FF2B5EF4-FFF2-40B4-BE49-F238E27FC236}">
                <a16:creationId xmlns:a16="http://schemas.microsoft.com/office/drawing/2014/main" id="{7E8848D9-8DD1-41EE-4895-682CE03C3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2" r="20980" b="-1"/>
          <a:stretch/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198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8C1F32F6-53C7-46EB-A6D8-0B7A1ADE2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1D950-1BEC-439E-B5C7-F564EB571E24}"/>
              </a:ext>
            </a:extLst>
          </p:cNvPr>
          <p:cNvSpPr txBox="1"/>
          <p:nvPr/>
        </p:nvSpPr>
        <p:spPr>
          <a:xfrm>
            <a:off x="308344" y="754156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Baka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3566F-4D89-4086-9F88-4EDE290F5D12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00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ircuit, electronics&#10;&#10;Description automatically generated">
            <a:extLst>
              <a:ext uri="{FF2B5EF4-FFF2-40B4-BE49-F238E27FC236}">
                <a16:creationId xmlns:a16="http://schemas.microsoft.com/office/drawing/2014/main" id="{071E0179-3065-4D33-803A-95B9B73D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B6CC0-AB68-476A-BE1D-EC036CADDB28}"/>
              </a:ext>
            </a:extLst>
          </p:cNvPr>
          <p:cNvSpPr txBox="1"/>
          <p:nvPr/>
        </p:nvSpPr>
        <p:spPr>
          <a:xfrm>
            <a:off x="308344" y="754156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Baka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44293-E9B3-46D6-9612-12954CEA5A25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0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&#10;&#10;Description automatically generated">
            <a:extLst>
              <a:ext uri="{FF2B5EF4-FFF2-40B4-BE49-F238E27FC236}">
                <a16:creationId xmlns:a16="http://schemas.microsoft.com/office/drawing/2014/main" id="{071E0179-3065-4D33-803A-95B9B73D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93" y="-446568"/>
            <a:ext cx="14630400" cy="822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2214D7-D2FA-42A3-87A1-2E9243E54D63}"/>
              </a:ext>
            </a:extLst>
          </p:cNvPr>
          <p:cNvSpPr/>
          <p:nvPr/>
        </p:nvSpPr>
        <p:spPr>
          <a:xfrm>
            <a:off x="-404037" y="-95693"/>
            <a:ext cx="2860158" cy="85698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dirty="0">
                <a:latin typeface="Robus" panose="02000600000000000000" pitchFamily="50" charset="0"/>
              </a:rPr>
              <a:t>  Best View</a:t>
            </a:r>
            <a:endParaRPr lang="ar-EG" sz="4800" dirty="0">
              <a:latin typeface="Robus" panose="020006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9DBEB-C6E8-4B99-9061-D8FE87ED8840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034F0C-4615-424A-AC3E-F01BA0493B68}"/>
              </a:ext>
            </a:extLst>
          </p:cNvPr>
          <p:cNvSpPr/>
          <p:nvPr/>
        </p:nvSpPr>
        <p:spPr>
          <a:xfrm>
            <a:off x="3379808" y="1024360"/>
            <a:ext cx="3044142" cy="309044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800" dirty="0"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عبدالحليم أسامة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1ECF3-15FC-47E3-A696-9AD619F71905}"/>
              </a:ext>
            </a:extLst>
          </p:cNvPr>
          <p:cNvSpPr/>
          <p:nvPr/>
        </p:nvSpPr>
        <p:spPr>
          <a:xfrm>
            <a:off x="-254643" y="-347241"/>
            <a:ext cx="2361235" cy="88777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8000" dirty="0">
                <a:latin typeface="Robus" panose="02000600000000000000" pitchFamily="50" charset="0"/>
              </a:rPr>
              <a:t>Team</a:t>
            </a:r>
            <a:endParaRPr lang="ar-EG" sz="8000" dirty="0">
              <a:latin typeface="Robus" panose="02000600000000000000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3AA6EF-E7EC-401D-9014-0E7C0193353D}"/>
              </a:ext>
            </a:extLst>
          </p:cNvPr>
          <p:cNvSpPr/>
          <p:nvPr/>
        </p:nvSpPr>
        <p:spPr>
          <a:xfrm>
            <a:off x="6829064" y="1024360"/>
            <a:ext cx="3044142" cy="309044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800" dirty="0"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عبدالخالق إبراهيم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F38AA7-9765-4E69-A9DB-EE1D2818A26E}"/>
              </a:ext>
            </a:extLst>
          </p:cNvPr>
          <p:cNvSpPr/>
          <p:nvPr/>
        </p:nvSpPr>
        <p:spPr>
          <a:xfrm>
            <a:off x="10278320" y="1024360"/>
            <a:ext cx="3044142" cy="309044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800" dirty="0"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زيدان محمد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2F5C16A-9FD9-48BC-9365-9C4DC2A23A31}"/>
              </a:ext>
            </a:extLst>
          </p:cNvPr>
          <p:cNvSpPr/>
          <p:nvPr/>
        </p:nvSpPr>
        <p:spPr>
          <a:xfrm>
            <a:off x="5185459" y="4531490"/>
            <a:ext cx="3044142" cy="309044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800" dirty="0"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طه رمضان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97654-7AD0-458D-8112-1F74A9C7FE83}"/>
              </a:ext>
            </a:extLst>
          </p:cNvPr>
          <p:cNvSpPr/>
          <p:nvPr/>
        </p:nvSpPr>
        <p:spPr>
          <a:xfrm>
            <a:off x="8709951" y="4531490"/>
            <a:ext cx="3044142" cy="309044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800" dirty="0"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عاطف رضا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2C794F-35DA-4435-9586-2E3A101A6485}"/>
              </a:ext>
            </a:extLst>
          </p:cNvPr>
          <p:cNvSpPr/>
          <p:nvPr/>
        </p:nvSpPr>
        <p:spPr>
          <a:xfrm>
            <a:off x="7844742" y="1276110"/>
            <a:ext cx="1012785" cy="1012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E7CF7A-E88A-4A00-A9E6-48D331E8B0A6}"/>
              </a:ext>
            </a:extLst>
          </p:cNvPr>
          <p:cNvSpPr/>
          <p:nvPr/>
        </p:nvSpPr>
        <p:spPr>
          <a:xfrm>
            <a:off x="4395486" y="1276110"/>
            <a:ext cx="1012785" cy="1012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6CB336-3504-476F-93B1-437CACAA3A05}"/>
              </a:ext>
            </a:extLst>
          </p:cNvPr>
          <p:cNvSpPr/>
          <p:nvPr/>
        </p:nvSpPr>
        <p:spPr>
          <a:xfrm>
            <a:off x="11302678" y="1276110"/>
            <a:ext cx="1012785" cy="1012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7D1D9E-5BFD-4CEF-B672-8B4CB3D96A3E}"/>
              </a:ext>
            </a:extLst>
          </p:cNvPr>
          <p:cNvSpPr/>
          <p:nvPr/>
        </p:nvSpPr>
        <p:spPr>
          <a:xfrm>
            <a:off x="6201137" y="4852688"/>
            <a:ext cx="1012785" cy="1012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39D79C-E83F-4F5D-8DC7-39EF3C6C85F0}"/>
              </a:ext>
            </a:extLst>
          </p:cNvPr>
          <p:cNvSpPr/>
          <p:nvPr/>
        </p:nvSpPr>
        <p:spPr>
          <a:xfrm>
            <a:off x="9725629" y="4852688"/>
            <a:ext cx="1012785" cy="1012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7" name="Oval 26" descr="A person looking at the camera&#10;&#10;Description automatically generated with low confidence">
            <a:extLst>
              <a:ext uri="{FF2B5EF4-FFF2-40B4-BE49-F238E27FC236}">
                <a16:creationId xmlns:a16="http://schemas.microsoft.com/office/drawing/2014/main" id="{9262C1EB-DFDB-45E8-A207-875F49F1CFAE}"/>
              </a:ext>
            </a:extLst>
          </p:cNvPr>
          <p:cNvSpPr/>
          <p:nvPr/>
        </p:nvSpPr>
        <p:spPr>
          <a:xfrm>
            <a:off x="4344845" y="1260193"/>
            <a:ext cx="1044617" cy="1044617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82AF9-EEE8-4DC3-B944-A4693E47495B}"/>
              </a:ext>
            </a:extLst>
          </p:cNvPr>
          <p:cNvSpPr txBox="1"/>
          <p:nvPr/>
        </p:nvSpPr>
        <p:spPr>
          <a:xfrm>
            <a:off x="3924426" y="3422989"/>
            <a:ext cx="18854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Team member</a:t>
            </a:r>
            <a:endParaRPr lang="ar-EG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8E4F2-5DA9-41F4-BF4A-09ADAECC0302}"/>
              </a:ext>
            </a:extLst>
          </p:cNvPr>
          <p:cNvSpPr txBox="1"/>
          <p:nvPr/>
        </p:nvSpPr>
        <p:spPr>
          <a:xfrm>
            <a:off x="7408407" y="3422989"/>
            <a:ext cx="18854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Team member</a:t>
            </a:r>
            <a:endParaRPr lang="ar-EG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8D7E58-BD52-4D2D-9D22-BAB5F58B6F2B}"/>
              </a:ext>
            </a:extLst>
          </p:cNvPr>
          <p:cNvSpPr txBox="1"/>
          <p:nvPr/>
        </p:nvSpPr>
        <p:spPr>
          <a:xfrm>
            <a:off x="10866343" y="3422989"/>
            <a:ext cx="18854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Team member</a:t>
            </a:r>
            <a:endParaRPr lang="ar-EG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85BA3C-A30B-40FD-BF44-8E1BB2550FF3}"/>
              </a:ext>
            </a:extLst>
          </p:cNvPr>
          <p:cNvSpPr txBox="1"/>
          <p:nvPr/>
        </p:nvSpPr>
        <p:spPr>
          <a:xfrm>
            <a:off x="5764802" y="6943630"/>
            <a:ext cx="18854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Team member</a:t>
            </a:r>
            <a:endParaRPr lang="ar-EG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9320F7-D5C9-4796-A069-D7BD6CC9CFA8}"/>
              </a:ext>
            </a:extLst>
          </p:cNvPr>
          <p:cNvSpPr txBox="1"/>
          <p:nvPr/>
        </p:nvSpPr>
        <p:spPr>
          <a:xfrm>
            <a:off x="9335593" y="6943630"/>
            <a:ext cx="188545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Team member</a:t>
            </a:r>
            <a:endParaRPr lang="ar-EG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82F6F-47C4-46B0-B119-A8AC0DD3FD94}"/>
              </a:ext>
            </a:extLst>
          </p:cNvPr>
          <p:cNvSpPr txBox="1"/>
          <p:nvPr/>
        </p:nvSpPr>
        <p:spPr>
          <a:xfrm>
            <a:off x="4269873" y="3076512"/>
            <a:ext cx="119455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ld English Text MT" panose="03040902040508030806" pitchFamily="66" charset="0"/>
              </a:rPr>
              <a:t>Leader</a:t>
            </a:r>
            <a:endParaRPr lang="ar-EG" sz="2800" dirty="0">
              <a:solidFill>
                <a:schemeClr val="bg1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30" name="Oval 29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F77C7430-687A-41FA-8DD4-1D3CD49111C2}"/>
              </a:ext>
            </a:extLst>
          </p:cNvPr>
          <p:cNvSpPr/>
          <p:nvPr/>
        </p:nvSpPr>
        <p:spPr>
          <a:xfrm>
            <a:off x="7844742" y="1276108"/>
            <a:ext cx="1012785" cy="1012785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000" b="-1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Oval 32" descr="A picture containing clothing, person, head covering, close&#10;&#10;Description automatically generated">
            <a:extLst>
              <a:ext uri="{FF2B5EF4-FFF2-40B4-BE49-F238E27FC236}">
                <a16:creationId xmlns:a16="http://schemas.microsoft.com/office/drawing/2014/main" id="{4D89136C-BAA6-4825-94F3-6FC9052AA7CF}"/>
              </a:ext>
            </a:extLst>
          </p:cNvPr>
          <p:cNvSpPr/>
          <p:nvPr/>
        </p:nvSpPr>
        <p:spPr>
          <a:xfrm>
            <a:off x="11302678" y="1260193"/>
            <a:ext cx="1012785" cy="1012785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FFD70D4-A903-49BF-B383-8EA32DF3DD83}"/>
              </a:ext>
            </a:extLst>
          </p:cNvPr>
          <p:cNvSpPr/>
          <p:nvPr/>
        </p:nvSpPr>
        <p:spPr>
          <a:xfrm>
            <a:off x="6201135" y="4852687"/>
            <a:ext cx="1012785" cy="1012785"/>
          </a:xfrm>
          <a:prstGeom prst="ellipse">
            <a:avLst/>
          </a:prstGeom>
          <a:blipFill>
            <a:blip r:embed="rId5"/>
            <a:srcRect/>
            <a:stretch>
              <a:fillRect t="-2000" b="-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4BBBDAF-6D02-4968-8B3C-A81FCAFA6247}"/>
              </a:ext>
            </a:extLst>
          </p:cNvPr>
          <p:cNvSpPr/>
          <p:nvPr/>
        </p:nvSpPr>
        <p:spPr>
          <a:xfrm>
            <a:off x="9686923" y="4852687"/>
            <a:ext cx="1039554" cy="1039554"/>
          </a:xfrm>
          <a:prstGeom prst="ellipse">
            <a:avLst/>
          </a:prstGeom>
          <a:blipFill>
            <a:blip r:embed="rId6"/>
            <a:srcRect/>
            <a:stretch>
              <a:fillRect l="-1000" r="-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1991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or, indoor, wall, room&#10;&#10;Description automatically generated">
            <a:extLst>
              <a:ext uri="{FF2B5EF4-FFF2-40B4-BE49-F238E27FC236}">
                <a16:creationId xmlns:a16="http://schemas.microsoft.com/office/drawing/2014/main" id="{918BB932-4317-4AB6-AD3B-544E90A3F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50C66-BBCE-4218-A1D1-77557F5C8DE6}"/>
              </a:ext>
            </a:extLst>
          </p:cNvPr>
          <p:cNvSpPr txBox="1"/>
          <p:nvPr/>
        </p:nvSpPr>
        <p:spPr>
          <a:xfrm>
            <a:off x="308344" y="754156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Baka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F08AD-440E-4F7B-B268-9D1AA8A526B3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5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or, indoor, wall, room&#10;&#10;Description automatically generated">
            <a:extLst>
              <a:ext uri="{FF2B5EF4-FFF2-40B4-BE49-F238E27FC236}">
                <a16:creationId xmlns:a16="http://schemas.microsoft.com/office/drawing/2014/main" id="{3587B322-5AEE-4131-9022-91EE3C6F5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ECE23D-F2D7-480B-B645-678B1E006FEA}"/>
              </a:ext>
            </a:extLst>
          </p:cNvPr>
          <p:cNvSpPr txBox="1"/>
          <p:nvPr/>
        </p:nvSpPr>
        <p:spPr>
          <a:xfrm>
            <a:off x="308344" y="754156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Baka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F8E0F-2D9D-4325-AC27-2BE6FF825C51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35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droom with a bed desk and a lamp&#10;&#10;Description automatically generated with low confidence">
            <a:extLst>
              <a:ext uri="{FF2B5EF4-FFF2-40B4-BE49-F238E27FC236}">
                <a16:creationId xmlns:a16="http://schemas.microsoft.com/office/drawing/2014/main" id="{5263AF58-F900-485A-B144-B99F9CC20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38BAC-62EB-47D3-8AF6-E8BA741242B6}"/>
              </a:ext>
            </a:extLst>
          </p:cNvPr>
          <p:cNvSpPr txBox="1"/>
          <p:nvPr/>
        </p:nvSpPr>
        <p:spPr>
          <a:xfrm>
            <a:off x="308344" y="754156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Baka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75952-E9EA-4BDE-BD0E-4C4591995465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throom with a toilet and sink&#10;&#10;Description automatically generated with medium confidence">
            <a:extLst>
              <a:ext uri="{FF2B5EF4-FFF2-40B4-BE49-F238E27FC236}">
                <a16:creationId xmlns:a16="http://schemas.microsoft.com/office/drawing/2014/main" id="{82BA7BDC-B1D7-451B-9148-6152AF71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CDAD3D-4EE5-45ED-9F18-3AE60E42392D}"/>
              </a:ext>
            </a:extLst>
          </p:cNvPr>
          <p:cNvSpPr txBox="1"/>
          <p:nvPr/>
        </p:nvSpPr>
        <p:spPr>
          <a:xfrm>
            <a:off x="308344" y="754156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Baka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BC1A5-5358-4B76-AEAA-795A693FEA5E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52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kitchen with yellow walls&#10;&#10;Description automatically generated with medium confidence">
            <a:extLst>
              <a:ext uri="{FF2B5EF4-FFF2-40B4-BE49-F238E27FC236}">
                <a16:creationId xmlns:a16="http://schemas.microsoft.com/office/drawing/2014/main" id="{421669B7-7762-4292-963C-E9B80E2E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B92AD8-27A9-4170-A26F-E3D14881EB0F}"/>
              </a:ext>
            </a:extLst>
          </p:cNvPr>
          <p:cNvSpPr txBox="1"/>
          <p:nvPr/>
        </p:nvSpPr>
        <p:spPr>
          <a:xfrm>
            <a:off x="308344" y="754156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Baka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F3067-97E7-45E1-95AB-30B2B2896517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63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ving room with a tv and couches&#10;&#10;Description automatically generated with medium confidence">
            <a:extLst>
              <a:ext uri="{FF2B5EF4-FFF2-40B4-BE49-F238E27FC236}">
                <a16:creationId xmlns:a16="http://schemas.microsoft.com/office/drawing/2014/main" id="{51AA6124-B5A7-48DC-ABF6-6FA3A0E3F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EA0C0-6611-403B-AE51-D5321AF3D1AA}"/>
              </a:ext>
            </a:extLst>
          </p:cNvPr>
          <p:cNvSpPr txBox="1"/>
          <p:nvPr/>
        </p:nvSpPr>
        <p:spPr>
          <a:xfrm>
            <a:off x="308344" y="754156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Baka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9ED13-6071-48AA-930E-5315ED05FD5B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72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ky, green, outdoor&#10;&#10;Description automatically generated">
            <a:extLst>
              <a:ext uri="{FF2B5EF4-FFF2-40B4-BE49-F238E27FC236}">
                <a16:creationId xmlns:a16="http://schemas.microsoft.com/office/drawing/2014/main" id="{EFB72CDC-55DF-4D58-A7D7-6E83FC7DA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312F1A-EAA3-4E2B-80E8-A3AD40DC5DBE}"/>
              </a:ext>
            </a:extLst>
          </p:cNvPr>
          <p:cNvSpPr txBox="1"/>
          <p:nvPr/>
        </p:nvSpPr>
        <p:spPr>
          <a:xfrm>
            <a:off x="308344" y="7541568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Baka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AB23F-B1F9-4335-92F0-163C373162CC}"/>
              </a:ext>
            </a:extLst>
          </p:cNvPr>
          <p:cNvSpPr txBox="1"/>
          <p:nvPr/>
        </p:nvSpPr>
        <p:spPr>
          <a:xfrm>
            <a:off x="12174791" y="7605370"/>
            <a:ext cx="245560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by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Halemo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GPA</a:t>
            </a:r>
            <a:b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  <a:endParaRPr lang="ar-EG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355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137</Words>
  <Application>Microsoft Office PowerPoint</Application>
  <PresentationFormat>Custom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29LT Bukra Bold Italic</vt:lpstr>
      <vt:lpstr>Arial</vt:lpstr>
      <vt:lpstr>Century Gothic</vt:lpstr>
      <vt:lpstr>Elephant</vt:lpstr>
      <vt:lpstr>Monotype Corsiva</vt:lpstr>
      <vt:lpstr>Old English Text MT</vt:lpstr>
      <vt:lpstr>Robus</vt:lpstr>
      <vt:lpstr>Showcard Gothic</vt:lpstr>
      <vt:lpstr>BrushVTI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AbdelHaleem Osama Mohamed</dc:creator>
  <cp:lastModifiedBy>AbdelHaleem Osama Mohamed</cp:lastModifiedBy>
  <cp:revision>19</cp:revision>
  <dcterms:created xsi:type="dcterms:W3CDTF">2022-03-17T13:20:42Z</dcterms:created>
  <dcterms:modified xsi:type="dcterms:W3CDTF">2022-03-17T17:04:11Z</dcterms:modified>
</cp:coreProperties>
</file>